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9" r:id="rId5"/>
    <p:sldId id="329" r:id="rId6"/>
    <p:sldId id="332" r:id="rId7"/>
    <p:sldId id="340" r:id="rId8"/>
    <p:sldId id="341" r:id="rId9"/>
    <p:sldId id="343" r:id="rId10"/>
    <p:sldId id="344" r:id="rId11"/>
    <p:sldId id="345" r:id="rId12"/>
    <p:sldId id="346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1" r:id="rId28"/>
    <p:sldId id="347" r:id="rId29"/>
    <p:sldId id="325" r:id="rId30"/>
    <p:sldId id="336" r:id="rId31"/>
    <p:sldId id="335" r:id="rId32"/>
    <p:sldId id="334" r:id="rId33"/>
    <p:sldId id="328" r:id="rId34"/>
    <p:sldId id="327" r:id="rId35"/>
    <p:sldId id="303" r:id="rId36"/>
    <p:sldId id="338" r:id="rId37"/>
    <p:sldId id="330" r:id="rId38"/>
    <p:sldId id="331" r:id="rId39"/>
    <p:sldId id="339" r:id="rId40"/>
    <p:sldId id="365" r:id="rId41"/>
    <p:sldId id="366" r:id="rId42"/>
    <p:sldId id="367" r:id="rId43"/>
    <p:sldId id="270" r:id="rId4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7" d="100"/>
          <a:sy n="117" d="100"/>
        </p:scale>
        <p:origin x="792" y="96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-germany@sqs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cs.grafana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Keine 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 Visualisierung mit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dirty="0" err="1">
                <a:solidFill>
                  <a:srgbClr val="353535"/>
                </a:solidFill>
              </a:rPr>
              <a:t>telegraf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err="1">
                <a:solidFill>
                  <a:srgbClr val="353535"/>
                </a:solidFill>
              </a:rPr>
              <a:t>Leuftfeuchtigkeit</a:t>
            </a:r>
            <a:r>
              <a:rPr lang="de-DE" b="0" dirty="0">
                <a:solidFill>
                  <a:srgbClr val="353535"/>
                </a:solidFill>
              </a:rPr>
              <a:t> in 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NODE-RED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38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MOSQITTO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60164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530058"/>
            <a:ext cx="1584424" cy="65188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Node-Red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539414"/>
            <a:ext cx="1584000" cy="65189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 flipV="1">
            <a:off x="5940400" y="3907534"/>
            <a:ext cx="1043370" cy="810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5"/>
            <a:ext cx="2550" cy="41034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30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31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32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5110046"/>
            <a:ext cx="3888432" cy="908115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Entwicklungsboard,</a:t>
            </a:r>
            <a:r>
              <a:rPr lang="de-DE" sz="1600" b="1" dirty="0"/>
              <a:t> serielle Baud-Rate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Schnittstelle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auswählen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DIY – Vorschläge für erste Schritte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Programmierung ESP8266 </a:t>
            </a:r>
            <a:br>
              <a:rPr lang="de-DE" dirty="0" smtClean="0"/>
            </a:b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 smtClean="0"/>
              <a:t>Node</a:t>
            </a:r>
            <a:r>
              <a:rPr lang="de-DE" dirty="0" smtClean="0"/>
              <a:t> B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smtClean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</a:t>
            </a:r>
            <a:r>
              <a:rPr lang="de-DE" dirty="0" smtClean="0"/>
              <a:t>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NODE-RED – MQTT Daten </a:t>
            </a:r>
            <a:r>
              <a:rPr lang="de-DE" dirty="0" smtClean="0"/>
              <a:t>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smtClean="0"/>
              <a:t>GRAFANA – Datenauswerten</a:t>
            </a: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 smtClean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MQ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462F6-320B-4286-ACB8-2AA41CAA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Basisbegriffe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65B03-E635-445D-895D-DA78E966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Broker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Subscribe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Messages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Topics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5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0</TotalTime>
  <Words>1042</Words>
  <Application>Microsoft Office PowerPoint</Application>
  <PresentationFormat>Bildschirmpräsentation (4:3)</PresentationFormat>
  <Paragraphs>249</Paragraphs>
  <Slides>40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PowerPoint-Präsentation</vt:lpstr>
      <vt:lpstr>MQTT - Kurzübersicht</vt:lpstr>
      <vt:lpstr>MQTT – Was ist das?</vt:lpstr>
      <vt:lpstr>MQTT - Basisbegriffe</vt:lpstr>
      <vt:lpstr>MQTT - Broker</vt:lpstr>
      <vt:lpstr>MQTT – Publish/Subscribe</vt:lpstr>
      <vt:lpstr>MQTT - Topics</vt:lpstr>
      <vt:lpstr>INFLUXDB – Keine Einführung</vt:lpstr>
      <vt:lpstr>INFLUXDB </vt:lpstr>
      <vt:lpstr>Metrik Visualisierung mit Grafana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</vt:lpstr>
      <vt:lpstr>PowerPoint-Präsentation</vt:lpstr>
      <vt:lpstr>Node A - Hardware </vt:lpstr>
      <vt:lpstr>PowerPoint-Präsentation</vt:lpstr>
      <vt:lpstr>PowerPoint-Präsentation</vt:lpstr>
      <vt:lpstr>Node B - Hardware </vt:lpstr>
      <vt:lpstr>PowerPoint-Präsentation</vt:lpstr>
      <vt:lpstr>PowerPoint-Präsentation</vt:lpstr>
      <vt:lpstr>PowerPoint-Präsentation</vt:lpstr>
      <vt:lpstr>Software</vt:lpstr>
      <vt:lpstr>Programmierung mit der Arduino Entwicklungsumgebung</vt:lpstr>
      <vt:lpstr>Entwicklungsboard auswählen</vt:lpstr>
      <vt:lpstr>Zusatzbibliotheken installieren</vt:lpstr>
      <vt:lpstr>Aufgaben </vt:lpstr>
      <vt:lpstr>DIY – Vorschläge für erste Schritte</vt:lpstr>
      <vt:lpstr>PowerPoint-Präsentation</vt:lpstr>
      <vt:lpstr>PowerPoint-Präsentation</vt:lpstr>
    </vt:vector>
  </TitlesOfParts>
  <Company>SQS.com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Thomas Mohaupt</cp:lastModifiedBy>
  <cp:revision>23</cp:revision>
  <dcterms:created xsi:type="dcterms:W3CDTF">2018-08-21T12:49:12Z</dcterms:created>
  <dcterms:modified xsi:type="dcterms:W3CDTF">2018-09-03T14:49:35Z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